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7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280" autoAdjust="0"/>
    <p:restoredTop sz="86410" autoAdjust="0"/>
  </p:normalViewPr>
  <p:slideViewPr>
    <p:cSldViewPr snapToGrid="0" snapToObjects="1">
      <p:cViewPr varScale="1">
        <p:scale>
          <a:sx n="57" d="100"/>
          <a:sy n="57" d="100"/>
        </p:scale>
        <p:origin x="584" y="4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62E96-3691-4519-91D4-10C74F3B1184}" type="datetimeFigureOut">
              <a:rPr lang="en-US" smtClean="0"/>
              <a:t>12/31/2022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23344C-844F-489F-B9CA-49D4E5842C8A}" type="slidenum">
              <a:rPr lang="en-US" smtClean="0"/>
              <a:t>‹#›</a:t>
            </a:fld>
            <a:endParaRPr lang="en-US"/>
          </a:p>
        </p:txBody>
      </p:sp>
    </p:spTree>
    <p:extLst>
      <p:ext uri="{BB962C8B-B14F-4D97-AF65-F5344CB8AC3E}">
        <p14:creationId xmlns:p14="http://schemas.microsoft.com/office/powerpoint/2010/main" val="3788550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AVG GDP Growth Annual</a:t>
            </a:r>
            <a:endParaRPr dirty="0"/>
          </a:p>
          <a:p>
            <a:r>
              <a:rPr b="0" dirty="0"/>
              <a:t>No alt text provided</a:t>
            </a:r>
            <a:endParaRPr dirty="0"/>
          </a:p>
          <a:p>
            <a:endParaRPr dirty="0"/>
          </a:p>
          <a:p>
            <a:r>
              <a:rPr b="1" dirty="0"/>
              <a:t>AVG Annual Export</a:t>
            </a:r>
            <a:endParaRPr dirty="0"/>
          </a:p>
          <a:p>
            <a:r>
              <a:rPr b="0" dirty="0"/>
              <a:t>No alt text provided</a:t>
            </a:r>
            <a:endParaRPr dirty="0"/>
          </a:p>
          <a:p>
            <a:endParaRPr dirty="0"/>
          </a:p>
          <a:p>
            <a:r>
              <a:rPr b="1" dirty="0"/>
              <a:t>AVG Annual Import</a:t>
            </a:r>
            <a:endParaRPr dirty="0"/>
          </a:p>
          <a:p>
            <a:r>
              <a:rPr b="0" dirty="0"/>
              <a:t>No alt text provided</a:t>
            </a:r>
            <a:endParaRPr dirty="0"/>
          </a:p>
          <a:p>
            <a:endParaRPr dirty="0"/>
          </a:p>
          <a:p>
            <a:r>
              <a:rPr b="1" dirty="0"/>
              <a:t>Total Population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Total CO2 Emissions </a:t>
            </a:r>
            <a:endParaRPr dirty="0"/>
          </a:p>
          <a:p>
            <a:r>
              <a:rPr b="0" dirty="0"/>
              <a:t>No alt text provided</a:t>
            </a:r>
            <a:endParaRPr dirty="0"/>
          </a:p>
          <a:p>
            <a:endParaRPr dirty="0"/>
          </a:p>
          <a:p>
            <a:r>
              <a:rPr b="1" dirty="0"/>
              <a:t>Final consumption expenditure (% of GDP) by Year</a:t>
            </a:r>
            <a:endParaRPr dirty="0"/>
          </a:p>
          <a:p>
            <a:r>
              <a:rPr b="0" dirty="0"/>
              <a:t>No alt text provided</a:t>
            </a:r>
            <a:endParaRPr dirty="0"/>
          </a:p>
          <a:p>
            <a:endParaRPr dirty="0"/>
          </a:p>
          <a:p>
            <a:r>
              <a:rPr b="1" dirty="0"/>
              <a:t>CO2 emissions (metric tons per capita) by Year</a:t>
            </a:r>
            <a:endParaRPr dirty="0"/>
          </a:p>
          <a:p>
            <a:r>
              <a:rPr b="0" dirty="0"/>
              <a:t>No alt text provided</a:t>
            </a:r>
            <a:endParaRPr dirty="0"/>
          </a:p>
          <a:p>
            <a:endParaRPr dirty="0"/>
          </a:p>
          <a:p>
            <a:r>
              <a:rPr b="1" dirty="0"/>
              <a:t>Current account balance (% of GDP) by Year</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Final consumption expenditure (% of GDP) by Year</a:t>
            </a:r>
            <a:endParaRPr dirty="0"/>
          </a:p>
          <a:p>
            <a:r>
              <a:rPr b="0" dirty="0"/>
              <a:t>No alt text provided</a:t>
            </a:r>
            <a:endParaRPr dirty="0"/>
          </a:p>
          <a:p>
            <a:endParaRPr dirty="0"/>
          </a:p>
          <a:p>
            <a:r>
              <a:rPr b="1" dirty="0"/>
              <a:t>Final consumption expenditure (% of GDP) by Year</a:t>
            </a:r>
            <a:endParaRPr dirty="0"/>
          </a:p>
          <a:p>
            <a:r>
              <a:rPr b="0" dirty="0"/>
              <a:t>No alt text provided</a:t>
            </a:r>
            <a:endParaRPr dirty="0"/>
          </a:p>
          <a:p>
            <a:endParaRPr dirty="0"/>
          </a:p>
          <a:p>
            <a:r>
              <a:rPr b="1" dirty="0"/>
              <a:t>CO2 emissions (metric tons per capita) by Year</a:t>
            </a:r>
            <a:endParaRPr dirty="0"/>
          </a:p>
          <a:p>
            <a:r>
              <a:rPr b="0" dirty="0"/>
              <a:t>No alt text provided</a:t>
            </a:r>
            <a:endParaRPr dirty="0"/>
          </a:p>
          <a:p>
            <a:endParaRPr dirty="0"/>
          </a:p>
          <a:p>
            <a:r>
              <a:rPr b="1" dirty="0"/>
              <a:t>Current account balance (% of GDP) by Year</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Import and Export Yearwise</a:t>
            </a:r>
            <a:endParaRPr dirty="0"/>
          </a:p>
          <a:p>
            <a:r>
              <a:rPr b="0" dirty="0"/>
              <a:t>No alt text provided</a:t>
            </a:r>
            <a:endParaRPr dirty="0"/>
          </a:p>
          <a:p>
            <a:endParaRPr dirty="0"/>
          </a:p>
          <a:p>
            <a:r>
              <a:rPr b="1" dirty="0"/>
              <a:t>Regression on GDP vs Inflation </a:t>
            </a:r>
            <a:endParaRPr dirty="0"/>
          </a:p>
          <a:p>
            <a:r>
              <a:rPr b="0" dirty="0"/>
              <a:t>No alt text provided</a:t>
            </a:r>
            <a:endParaRPr dirty="0"/>
          </a:p>
          <a:p>
            <a:endParaRPr dirty="0"/>
          </a:p>
          <a:p>
            <a:r>
              <a:rPr b="1" dirty="0"/>
              <a:t>Current account balance (% of GDP) by Year</a:t>
            </a:r>
            <a:endParaRPr dirty="0"/>
          </a:p>
          <a:p>
            <a:r>
              <a:rPr b="0" dirty="0"/>
              <a:t>No alt text provided</a:t>
            </a:r>
            <a:endParaRPr dirty="0"/>
          </a:p>
          <a:p>
            <a:endParaRPr dirty="0"/>
          </a:p>
          <a:p>
            <a:r>
              <a:rPr b="1" dirty="0"/>
              <a:t>Total Population vs Population growth</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GDP growth (annual %) and Sum of Inflation, consumer prices (annual %) by Year</a:t>
            </a:r>
            <a:endParaRPr dirty="0"/>
          </a:p>
          <a:p>
            <a:r>
              <a:rPr b="0" dirty="0"/>
              <a:t>No alt text provided</a:t>
            </a:r>
            <a:endParaRPr dirty="0"/>
          </a:p>
          <a:p>
            <a:endParaRPr dirty="0"/>
          </a:p>
          <a:p>
            <a:r>
              <a:rPr b="1" dirty="0"/>
              <a:t>GDP growth (annual %) and Sum of Inflation, consumer prices (annual %) by Year</a:t>
            </a:r>
            <a:endParaRPr dirty="0"/>
          </a:p>
          <a:p>
            <a:r>
              <a:rPr b="0" dirty="0"/>
              <a:t>No alt text provided</a:t>
            </a:r>
            <a:endParaRPr dirty="0"/>
          </a:p>
          <a:p>
            <a:endParaRPr dirty="0"/>
          </a:p>
          <a:p>
            <a:r>
              <a:rPr b="1" dirty="0"/>
              <a:t>GDP growth (annual %) and Sum of Inflation, consumer prices (annual %) by Year</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GDP growth (annual %) by Year</a:t>
            </a:r>
            <a:endParaRPr dirty="0"/>
          </a:p>
          <a:p>
            <a:r>
              <a:rPr b="0" dirty="0"/>
              <a:t>No alt text provided</a:t>
            </a:r>
            <a:endParaRPr dirty="0"/>
          </a:p>
          <a:p>
            <a:endParaRPr dirty="0"/>
          </a:p>
          <a:p>
            <a:r>
              <a:rPr b="1" dirty="0"/>
              <a:t>Inflation, consumer prices (annual %) by Year</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Population, total and Sum of Population growth (annual %) by Year</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Birth rate, crude (per 1,000 people), Fertility rate, total (births per woman) and Death rate, crude (per 1,000 people) by Year</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Current account balance (% of GDP) by Year</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GDP growth (annual %) and Sum of Inflation, consumer prices (annual %) by Year</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Exports of goods and services (annual % growth) and Sum of Imports of goods and services (annual % growth) by Year</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12/31/2022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12/31/2022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12/31/2022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12/31/2022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12/31/2022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12/31/2022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12/31/2022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b1039707-afd2-4413-907d-5735bad0dc7e?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b1039707-afd2-4413-907d-5735bad0dc7e/?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b1039707-afd2-4413-907d-5735bad0dc7e/?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b1039707-afd2-4413-907d-5735bad0dc7e/?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b1039707-afd2-4413-907d-5735bad0dc7e/?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b1039707-afd2-4413-907d-5735bad0dc7e/?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b1039707-afd2-4413-907d-5735bad0dc7e/?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b1039707-afd2-4413-907d-5735bad0dc7e/?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b1039707-afd2-4413-907d-5735bad0dc7e/?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b1039707-afd2-4413-907d-5735bad0dc7e/?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b1039707-afd2-4413-907d-5735bad0dc7e/?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rPr>
              <a:t>India GDP </a:t>
            </a: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12/30/2022 1:24:16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12/30/2022 1:22:33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Exports of goods and services (annual % growth) and Sum of Imports of goods and services (annual % growth) by Yea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Export &amp; Import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Final consumption expenditure (% of GDP) by Year ,Final consumption expenditure (% of GDP) by Year ,CO2 emissions (metric tons per capita) by Year ,Current account balance (% of GDP) by Year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VG GDP Growth Annual ,AVG Annual Export ,AVG Annual Import ,Total Population ,textbox ,image ,Total CO2 Emissions  ,Final consumption expenditure (% of GDP) by Year ,CO2 emissions (metric tons per capita) by Year ,Current account balance (% of GDP) by Year ,lineChart ,lineChart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Dashboard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port and Export Yearwise ,Regression on GDP vs Inflation  ,Current account balance (% of GDP) by Year ,Total Population vs Population growth.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Dashboard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GDP growth (annual %) and Sum of Inflation, consumer prices (annual %) by Year ,GDP growth (annual %) and Sum of Inflation, consumer prices (annual %) by Year ,GDP growth (annual %) and Sum of Inflation, consumer prices (annual %) by Yea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Annual GDP vs Inflation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GDP growth (annual %) by Year ,Inflation, consumer prices (annual %) by Yea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Forecost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opulation, total and Sum of Population growth (annual %) by Yea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Populations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Birth rate, crude (per 1,000 people), Fertility rate, total (births per woman) and Death rate, crude (per 1,000 people) by Yea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Death Birth &amp; inf</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urrent account balance (% of GDP) by Yea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CAB</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GDP growth (annual %) and Sum of Inflation, consumer prices (annual %) by Year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GDP growth vs Infelations</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245</TotalTime>
  <Words>446</Words>
  <Application>Microsoft Office PowerPoint</Application>
  <PresentationFormat>Widescreen</PresentationFormat>
  <Paragraphs>105</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Segoe UI</vt:lpstr>
      <vt:lpstr>Segoe UI Light</vt:lpstr>
      <vt:lpstr>Segoe UI Semibold</vt:lpstr>
      <vt:lpstr>Custom Design</vt:lpstr>
      <vt:lpstr>India GDP </vt:lpstr>
      <vt:lpstr>Dashboard </vt:lpstr>
      <vt:lpstr>Dashboard  2</vt:lpstr>
      <vt:lpstr>Annual GDP vs Inflation</vt:lpstr>
      <vt:lpstr>Forecost</vt:lpstr>
      <vt:lpstr>Populations </vt:lpstr>
      <vt:lpstr>Death Birth &amp; inf</vt:lpstr>
      <vt:lpstr>CAB</vt:lpstr>
      <vt:lpstr>GDP growth vs Infelations</vt:lpstr>
      <vt:lpstr>Export &amp; Import</vt:lpstr>
      <vt:lpstr>CO2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Virendra Maurya</cp:lastModifiedBy>
  <cp:revision>7</cp:revision>
  <dcterms:created xsi:type="dcterms:W3CDTF">2016-09-04T11:54:55Z</dcterms:created>
  <dcterms:modified xsi:type="dcterms:W3CDTF">2022-12-31T06:05:00Z</dcterms:modified>
</cp:coreProperties>
</file>